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4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94" autoAdjust="0"/>
  </p:normalViewPr>
  <p:slideViewPr>
    <p:cSldViewPr>
      <p:cViewPr>
        <p:scale>
          <a:sx n="87" d="100"/>
          <a:sy n="87" d="100"/>
        </p:scale>
        <p:origin x="-876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EDD3-C1E3-4755-A5CA-90C6E69D56B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56CB0-781E-4F2C-A49C-F852D547A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EDD3-C1E3-4755-A5CA-90C6E69D56B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CB0-781E-4F2C-A49C-F852D547A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EDD3-C1E3-4755-A5CA-90C6E69D56B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6CB0-781E-4F2C-A49C-F852D547A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EDD3-C1E3-4755-A5CA-90C6E69D56B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56CB0-781E-4F2C-A49C-F852D547A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EDD3-C1E3-4755-A5CA-90C6E69D56B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56CB0-781E-4F2C-A49C-F852D547A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EDD3-C1E3-4755-A5CA-90C6E69D56B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56CB0-781E-4F2C-A49C-F852D547A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EDD3-C1E3-4755-A5CA-90C6E69D56B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56CB0-781E-4F2C-A49C-F852D547A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EDD3-C1E3-4755-A5CA-90C6E69D56B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56CB0-781E-4F2C-A49C-F852D547A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EDD3-C1E3-4755-A5CA-90C6E69D56B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56CB0-781E-4F2C-A49C-F852D547A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EDD3-C1E3-4755-A5CA-90C6E69D56B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56CB0-781E-4F2C-A49C-F852D547A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EDD3-C1E3-4755-A5CA-90C6E69D56B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F56CB0-781E-4F2C-A49C-F852D547AD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09BEDD3-C1E3-4755-A5CA-90C6E69D56BC}" type="datetimeFigureOut">
              <a:rPr lang="ru-RU" smtClean="0"/>
              <a:pPr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9F56CB0-781E-4F2C-A49C-F852D547AD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543800" cy="1800200"/>
          </a:xfrm>
        </p:spPr>
        <p:txBody>
          <a:bodyPr/>
          <a:lstStyle/>
          <a:p>
            <a:pPr algn="ctr"/>
            <a:r>
              <a:rPr lang="ru-RU" sz="6000" dirty="0" smtClean="0"/>
              <a:t>Стоит ли чистить уши ватными палочками?</a:t>
            </a:r>
            <a:endParaRPr lang="ru-RU" sz="60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382000" y="0"/>
            <a:ext cx="762000" cy="838200"/>
            <a:chOff x="0" y="0"/>
            <a:chExt cx="4914900" cy="5505450"/>
          </a:xfrm>
        </p:grpSpPr>
        <p:pic>
          <p:nvPicPr>
            <p:cNvPr id="4" name="Рисунок 3" descr="D:\ПРОЕКТ по раннему выявлению НИЗ по городу и району\Гаянко\Хрестик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91490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3362325" y="3657600"/>
              <a:ext cx="1352550" cy="1390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30452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Часто ли вы чистите уши ватными палочками? Знали ли вы, что этот процесс необязателен</a:t>
            </a:r>
            <a:r>
              <a:rPr lang="ru-RU" sz="2000" dirty="0" smtClean="0"/>
              <a:t>? Процесс </a:t>
            </a:r>
            <a:r>
              <a:rPr lang="ru-RU" sz="2000" dirty="0"/>
              <a:t>чистки ушей часто кажется полезным и приятным, но многие не понимают, насколько это может быть вредным для нашего слуха.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60" y="685800"/>
            <a:ext cx="556768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8382000" y="0"/>
            <a:ext cx="762000" cy="838200"/>
            <a:chOff x="0" y="0"/>
            <a:chExt cx="4914900" cy="5505450"/>
          </a:xfrm>
        </p:grpSpPr>
        <p:pic>
          <p:nvPicPr>
            <p:cNvPr id="5" name="Рисунок 4" descr="D:\ПРОЕКТ по раннему выявлению НИЗ по городу и району\Гаянко\Хрестик.pn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91490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3362325" y="3657600"/>
              <a:ext cx="1352550" cy="1390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14191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772817"/>
            <a:ext cx="4248472" cy="453650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Ушная </a:t>
            </a:r>
            <a:r>
              <a:rPr lang="ru-RU" dirty="0"/>
              <a:t>сера очищается сама собой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Сера </a:t>
            </a:r>
            <a:r>
              <a:rPr lang="ru-RU" dirty="0"/>
              <a:t>выделяется в слуховом проходе и выходит из него во время жевания или зевания. Ушная сера просто необходима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Роль </a:t>
            </a:r>
            <a:r>
              <a:rPr lang="ru-RU" dirty="0"/>
              <a:t>ушной серы заключается в очистке слухового прохода от всего ненужного и чужеродного, смазывает его, а также благодаря сильной кислотной среде защищает ухо от грибков и болезнетворных бактерий.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7543800" cy="914400"/>
          </a:xfrm>
        </p:spPr>
        <p:txBody>
          <a:bodyPr/>
          <a:lstStyle/>
          <a:p>
            <a:r>
              <a:rPr lang="ru-RU" sz="2800" dirty="0"/>
              <a:t>Вот несколько причин, почему стоит прекратить чистить уши ватными палочками</a:t>
            </a:r>
            <a:r>
              <a:rPr lang="ru-RU" sz="2800" dirty="0" smtClean="0"/>
              <a:t>: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411143" cy="247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8382000" y="0"/>
            <a:ext cx="762000" cy="838200"/>
            <a:chOff x="0" y="0"/>
            <a:chExt cx="4914900" cy="5505450"/>
          </a:xfrm>
        </p:grpSpPr>
        <p:pic>
          <p:nvPicPr>
            <p:cNvPr id="6" name="Рисунок 5" descr="D:\ПРОЕКТ по раннему выявлению НИЗ по городу и району\Гаянко\Хрестик.pn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91490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3362325" y="3657600"/>
              <a:ext cx="1352550" cy="1390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38659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332656"/>
            <a:ext cx="7520020" cy="2880321"/>
          </a:xfrm>
        </p:spPr>
        <p:txBody>
          <a:bodyPr>
            <a:normAutofit/>
          </a:bodyPr>
          <a:lstStyle/>
          <a:p>
            <a:r>
              <a:rPr lang="ru-RU" dirty="0" smtClean="0"/>
              <a:t>Ватные </a:t>
            </a:r>
            <a:r>
              <a:rPr lang="ru-RU" dirty="0"/>
              <a:t>палочки забивают ушную серу глубоко </a:t>
            </a:r>
            <a:r>
              <a:rPr lang="ru-RU" dirty="0" smtClean="0"/>
              <a:t>внутрь</a:t>
            </a:r>
            <a:r>
              <a:rPr lang="ru-RU" dirty="0"/>
              <a:t>, не давая ей выйти</a:t>
            </a:r>
            <a:r>
              <a:rPr lang="ru-RU" dirty="0" smtClean="0"/>
              <a:t>. Тем </a:t>
            </a:r>
            <a:r>
              <a:rPr lang="ru-RU" dirty="0"/>
              <a:t>самым сера вместе с микробами и мусором попадает в ту часть уха, где кожа тонкая и нежная. При её повреждении есть риск занести инфекцию внутрь.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011874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нак запрета 5"/>
          <p:cNvSpPr/>
          <p:nvPr/>
        </p:nvSpPr>
        <p:spPr>
          <a:xfrm>
            <a:off x="2725509" y="3140968"/>
            <a:ext cx="3240360" cy="3240360"/>
          </a:xfrm>
          <a:prstGeom prst="noSmoking">
            <a:avLst/>
          </a:prstGeom>
          <a:solidFill>
            <a:srgbClr val="FF0000">
              <a:alpha val="40000"/>
            </a:srgbClr>
          </a:solidFill>
          <a:ln>
            <a:solidFill>
              <a:srgbClr val="FF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rgbClr val="FF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8382000" y="0"/>
            <a:ext cx="762000" cy="838200"/>
            <a:chOff x="0" y="0"/>
            <a:chExt cx="4914900" cy="5505450"/>
          </a:xfrm>
        </p:grpSpPr>
        <p:pic>
          <p:nvPicPr>
            <p:cNvPr id="7" name="Рисунок 6" descr="D:\ПРОЕКТ по раннему выявлению НИЗ по городу и району\Гаянко\Хрестик.pn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91490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3362325" y="3657600"/>
              <a:ext cx="1352550" cy="1390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37950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К </a:t>
            </a:r>
            <a:r>
              <a:rPr lang="ru-RU" sz="2000" dirty="0"/>
              <a:t>тому же заталкивание ушной серы внутрь может привести к закупориванию и временному снижению слуха.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4014939" cy="21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64904"/>
            <a:ext cx="3273425" cy="218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0703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неаккуратном использовании ватные палочки могут повредить барабанную перепонку. 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8382000" y="0"/>
            <a:ext cx="762000" cy="838200"/>
            <a:chOff x="0" y="0"/>
            <a:chExt cx="4914900" cy="5505450"/>
          </a:xfrm>
        </p:grpSpPr>
        <p:pic>
          <p:nvPicPr>
            <p:cNvPr id="7" name="Рисунок 6" descr="D:\ПРОЕКТ по раннему выявлению НИЗ по городу и району\Гаянко\Хрестик.pn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491490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3362325" y="3657600"/>
              <a:ext cx="1352550" cy="1390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28740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132856"/>
            <a:ext cx="7543800" cy="2290192"/>
          </a:xfrm>
        </p:spPr>
        <p:txBody>
          <a:bodyPr/>
          <a:lstStyle/>
          <a:p>
            <a:r>
              <a:rPr lang="ru-RU" dirty="0" smtClean="0"/>
              <a:t>Подготовила медсестра Гафарова Р.А. Учалинская ЦГБ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382000" y="0"/>
            <a:ext cx="762000" cy="838200"/>
            <a:chOff x="0" y="0"/>
            <a:chExt cx="4914900" cy="5505450"/>
          </a:xfrm>
        </p:grpSpPr>
        <p:pic>
          <p:nvPicPr>
            <p:cNvPr id="4" name="Рисунок 3" descr="D:\ПРОЕКТ по раннему выявлению НИЗ по городу и району\Гаянко\Хрестик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91490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3362325" y="3657600"/>
              <a:ext cx="1352550" cy="1390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267483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0"/>
            <a:ext cx="714375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1826" y="5373216"/>
            <a:ext cx="64203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82000" y="0"/>
            <a:ext cx="762000" cy="838200"/>
            <a:chOff x="0" y="0"/>
            <a:chExt cx="4914900" cy="5505450"/>
          </a:xfrm>
        </p:grpSpPr>
        <p:pic>
          <p:nvPicPr>
            <p:cNvPr id="5" name="Рисунок 4" descr="D:\ПРОЕКТ по раннему выявлению НИЗ по городу и району\Гаянко\Хрестик.pn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914900" cy="550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3362325" y="3657600"/>
              <a:ext cx="1352550" cy="1390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26760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42</TotalTime>
  <Words>195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Базовая</vt:lpstr>
      <vt:lpstr>Стоит ли чистить уши ватными палочками?</vt:lpstr>
      <vt:lpstr>Часто ли вы чистите уши ватными палочками? Знали ли вы, что этот процесс необязателен? Процесс чистки ушей часто кажется полезным и приятным, но многие не понимают, насколько это может быть вредным для нашего слуха.</vt:lpstr>
      <vt:lpstr>Вот несколько причин, почему стоит прекратить чистить уши ватными палочками:</vt:lpstr>
      <vt:lpstr>Слайд 4</vt:lpstr>
      <vt:lpstr>К тому же заталкивание ушной серы внутрь может привести к закупориванию и временному снижению слуха.</vt:lpstr>
      <vt:lpstr>Подготовила медсестра Гафарова Р.А. Учалинская ЦГБ</vt:lpstr>
      <vt:lpstr>Слайд 7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Стоит ли чистить уши ватными палочками?</dc:title>
  <dc:creator>дом</dc:creator>
  <cp:lastModifiedBy>Пользователь</cp:lastModifiedBy>
  <cp:revision>7</cp:revision>
  <dcterms:created xsi:type="dcterms:W3CDTF">2024-04-29T17:44:59Z</dcterms:created>
  <dcterms:modified xsi:type="dcterms:W3CDTF">2024-05-07T06:24:28Z</dcterms:modified>
</cp:coreProperties>
</file>